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3" r:id="rId2"/>
    <p:sldId id="257" r:id="rId3"/>
    <p:sldId id="256" r:id="rId4"/>
    <p:sldId id="274" r:id="rId5"/>
    <p:sldId id="275" r:id="rId6"/>
    <p:sldId id="276" r:id="rId7"/>
    <p:sldId id="271" r:id="rId8"/>
    <p:sldId id="282" r:id="rId9"/>
    <p:sldId id="270" r:id="rId10"/>
    <p:sldId id="277" r:id="rId11"/>
    <p:sldId id="263" r:id="rId12"/>
    <p:sldId id="283" r:id="rId13"/>
    <p:sldId id="278" r:id="rId14"/>
    <p:sldId id="279" r:id="rId15"/>
    <p:sldId id="272" r:id="rId16"/>
    <p:sldId id="280" r:id="rId17"/>
    <p:sldId id="264" r:id="rId18"/>
    <p:sldId id="284" r:id="rId19"/>
    <p:sldId id="285" r:id="rId20"/>
    <p:sldId id="267" r:id="rId21"/>
    <p:sldId id="268" r:id="rId22"/>
    <p:sldId id="265" r:id="rId23"/>
    <p:sldId id="261" r:id="rId24"/>
    <p:sldId id="262" r:id="rId25"/>
    <p:sldId id="269" r:id="rId26"/>
    <p:sldId id="266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>
        <p:scale>
          <a:sx n="127" d="100"/>
          <a:sy n="127" d="100"/>
        </p:scale>
        <p:origin x="-168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FF2DF-DB2C-4FCA-97AD-045AABAF21F6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8F9FE-501F-4A06-90B2-BA9E5A4FC0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830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0B7A-AFF5-4F20-A2AF-1C3134B1286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2355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BC4E0F-0F4A-486D-A4A1-269313BD2D1C}" type="slidenum">
              <a:rPr lang="en-US" altLang="ko-KR" smtClean="0"/>
              <a:pPr/>
              <a:t>14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43526-CE8B-49D5-9E2E-D65E151C1730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B9DD45-A3FA-48EB-9478-B0998FDD7043}" type="slidenum">
              <a:rPr lang="en-US" altLang="ko-KR" smtClean="0"/>
              <a:pPr/>
              <a:t>17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0E5FD6-AA46-47FB-84A6-5CD71F6B2691}" type="slidenum">
              <a:rPr lang="en-US" altLang="ko-KR" smtClean="0"/>
              <a:pPr/>
              <a:t>20</a:t>
            </a:fld>
            <a:endParaRPr lang="en-US" altLang="ko-KR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7A8066-FBE9-4749-A797-1E4412FE3C03}" type="slidenum">
              <a:rPr lang="en-US" altLang="ko-KR" smtClean="0"/>
              <a:pPr/>
              <a:t>21</a:t>
            </a:fld>
            <a:endParaRPr lang="en-US" altLang="ko-K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DF7EE0-99EE-4B7C-B6D0-308D265D4003}" type="slidenum">
              <a:rPr lang="en-US" altLang="ko-KR" smtClean="0"/>
              <a:pPr/>
              <a:t>22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253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5953C4-AA15-43CC-824E-8C71C893B7E0}" type="slidenum">
              <a:rPr lang="ko-KR" altLang="en-US" smtClean="0"/>
              <a:pPr/>
              <a:t>23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5E4AA9-9581-4EE2-BC1E-D47D5142B6B6}" type="slidenum">
              <a:rPr lang="en-US" altLang="ko-KR" smtClean="0"/>
              <a:pPr/>
              <a:t>24</a:t>
            </a:fld>
            <a:endParaRPr lang="en-US" altLang="ko-KR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22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963C91-F1CA-430B-9321-0B8646699216}" type="slidenum">
              <a:rPr lang="ko-KR" altLang="en-US" smtClean="0"/>
              <a:pPr/>
              <a:t>25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2FBE8-A48C-4836-82D3-BF86D653690C}" type="slidenum">
              <a:rPr lang="en-US" altLang="ko-KR" smtClean="0"/>
              <a:pPr/>
              <a:t>26</a:t>
            </a:fld>
            <a:endParaRPr lang="en-US" altLang="ko-K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0B7A-AFF5-4F20-A2AF-1C3134B1286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25F0E-B7DB-45F6-8E85-40922D5DAAD1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25F0E-B7DB-45F6-8E85-40922D5DAAD1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43526-CE8B-49D5-9E2E-D65E151C1730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0E1A-578F-4C28-8B8A-DEE015D1F924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53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654999-83C7-43F4-AF83-278C92300EAD}" type="slidenum">
              <a:rPr lang="ko-KR" altLang="en-US">
                <a:latin typeface="굴림" charset="-127"/>
                <a:ea typeface="굴림" charset="-127"/>
              </a:rPr>
              <a:pPr/>
              <a:t>10</a:t>
            </a:fld>
            <a:endParaRPr lang="ko-KR" altLang="en-US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D6D146-3AE2-4260-B16F-4DAA36697073}" type="slidenum">
              <a:rPr lang="en-US" altLang="ko-KR" smtClean="0"/>
              <a:pPr/>
              <a:t>11</a:t>
            </a:fld>
            <a:endParaRPr lang="en-US" altLang="ko-K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2253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B5062-780D-4FA6-A0F8-0AA9DB0CFBC3}" type="slidenum">
              <a:rPr lang="en-US" altLang="ko-KR" smtClean="0"/>
              <a:pPr/>
              <a:t>13</a:t>
            </a:fld>
            <a:endParaRPr lang="en-US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2015-09-14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sgenevois.free.fr/5-Transports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My Documents\image\알제리1\알제그림\알제리지도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-531440"/>
            <a:ext cx="7389440" cy="7389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ko-KR" altLang="en-US" smtClean="0"/>
              <a:t>제국과 식민지</a:t>
            </a:r>
          </a:p>
        </p:txBody>
      </p:sp>
      <p:pic>
        <p:nvPicPr>
          <p:cNvPr id="2051" name="Picture 4" descr="스캔0012"/>
          <p:cNvPicPr>
            <a:picLocks noChangeAspect="1" noChangeArrowheads="1"/>
          </p:cNvPicPr>
          <p:nvPr/>
        </p:nvPicPr>
        <p:blipFill>
          <a:blip r:embed="rId3" cstate="print"/>
          <a:srcRect l="9312" t="15215" r="32594" b="27046"/>
          <a:stretch>
            <a:fillRect/>
          </a:stretch>
        </p:blipFill>
        <p:spPr bwMode="auto">
          <a:xfrm>
            <a:off x="1295400" y="708025"/>
            <a:ext cx="4491038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expo19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39624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7" descr="l'illusion colonia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066800"/>
            <a:ext cx="3684588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5334000" y="5334000"/>
            <a:ext cx="2819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b="1">
                <a:latin typeface="HY그래픽" pitchFamily="18" charset="-127"/>
                <a:ea typeface="HY그래픽" pitchFamily="18" charset="-127"/>
              </a:rPr>
              <a:t>프랑스 식민지 </a:t>
            </a:r>
          </a:p>
          <a:p>
            <a:pPr>
              <a:spcBef>
                <a:spcPct val="50000"/>
              </a:spcBef>
            </a:pPr>
            <a:r>
              <a:rPr lang="en-US" altLang="ko-KR" b="1">
                <a:latin typeface="HY그래픽" pitchFamily="18" charset="-127"/>
                <a:ea typeface="HY그래픽" pitchFamily="18" charset="-127"/>
              </a:rPr>
              <a:t>1931</a:t>
            </a:r>
            <a:r>
              <a:rPr lang="ko-KR" altLang="en-US" b="1">
                <a:latin typeface="HY그래픽" pitchFamily="18" charset="-127"/>
                <a:ea typeface="HY그래픽" pitchFamily="18" charset="-127"/>
              </a:rPr>
              <a:t>년    </a:t>
            </a:r>
            <a:r>
              <a:rPr lang="en-US" altLang="ko-KR" b="1">
                <a:latin typeface="HY그래픽" pitchFamily="18" charset="-127"/>
                <a:ea typeface="HY그래픽" pitchFamily="18" charset="-127"/>
              </a:rPr>
              <a:t>2005</a:t>
            </a:r>
            <a:r>
              <a:rPr lang="ko-KR" altLang="en-US" b="1">
                <a:latin typeface="HY그래픽" pitchFamily="18" charset="-127"/>
                <a:ea typeface="HY그래픽" pitchFamily="18" charset="-127"/>
              </a:rPr>
              <a:t>년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Windows7\Desktop\서경 2014\my documents\image\알제리1\alger_620x46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421" y="548680"/>
            <a:ext cx="7585996" cy="5688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e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90600"/>
            <a:ext cx="7292975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371600" y="3048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/>
              <a:t>프랑스의 알제리통치 </a:t>
            </a:r>
            <a:r>
              <a:rPr lang="en-US" altLang="ko-KR" sz="2400"/>
              <a:t>1945</a:t>
            </a:r>
            <a:r>
              <a:rPr lang="ko-KR" altLang="en-US" sz="2400"/>
              <a:t>년</a:t>
            </a:r>
            <a:r>
              <a:rPr lang="en-US" altLang="ko-KR" sz="2400"/>
              <a:t>5</a:t>
            </a:r>
            <a:r>
              <a:rPr lang="ko-KR" altLang="en-US" sz="2400"/>
              <a:t>월</a:t>
            </a:r>
            <a:r>
              <a:rPr lang="en-US" altLang="ko-KR" sz="2400"/>
              <a:t>8</a:t>
            </a:r>
            <a:r>
              <a:rPr lang="ko-KR" altLang="en-US" sz="2400"/>
              <a:t>일봉기진압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역사적 6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57200"/>
            <a:ext cx="3573463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 flipH="1">
            <a:off x="854075" y="5889625"/>
            <a:ext cx="668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o-KR" altLang="ko-KR"/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5181600" y="3733800"/>
            <a:ext cx="32766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6000"/>
              <a:t>알제리 독립전쟁 지도자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istrator\My Documents\image\알제리1\Abane-e684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57298"/>
            <a:ext cx="3721098" cy="3857652"/>
          </a:xfrm>
          <a:prstGeom prst="rect">
            <a:avLst/>
          </a:prstGeom>
          <a:noFill/>
        </p:spPr>
      </p:pic>
      <p:pic>
        <p:nvPicPr>
          <p:cNvPr id="3" name="그림 2" descr="Benmhidi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785794"/>
            <a:ext cx="3440452" cy="494895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indows7\Desktop\서경 2014\my documents\image\larbi-ben-mhid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883" y="520020"/>
            <a:ext cx="7500541" cy="5645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역사적 6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268760"/>
            <a:ext cx="210759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 descr="스캔0024"/>
          <p:cNvPicPr>
            <a:picLocks noChangeAspect="1" noChangeArrowheads="1"/>
          </p:cNvPicPr>
          <p:nvPr/>
        </p:nvPicPr>
        <p:blipFill>
          <a:blip r:embed="rId4" cstate="print"/>
          <a:srcRect t="15939"/>
          <a:stretch>
            <a:fillRect/>
          </a:stretch>
        </p:blipFill>
        <p:spPr bwMode="auto">
          <a:xfrm>
            <a:off x="0" y="0"/>
            <a:ext cx="6430963" cy="594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2133600" y="62484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/>
              <a:t>마키</a:t>
            </a:r>
            <a:r>
              <a:rPr lang="en-US" altLang="ko-KR"/>
              <a:t>: </a:t>
            </a:r>
            <a:r>
              <a:rPr lang="ko-KR" altLang="en-US"/>
              <a:t>알랭 제라르 슬라마 책에서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6629400" y="5257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/>
              <a:t>역사적 </a:t>
            </a:r>
            <a:r>
              <a:rPr lang="en-US" altLang="ko-KR" sz="2400"/>
              <a:t>6</a:t>
            </a:r>
            <a:r>
              <a:rPr lang="ko-KR" altLang="en-US" sz="2400"/>
              <a:t>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Windows7\Desktop\서경 2014\my documents\image\알제리1\알제리2\1958_06_04_couleur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2045"/>
            <a:ext cx="6817463" cy="5619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Windows7\Desktop\서경 2014\my documents\image\알제리1\알제리2\O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41657"/>
            <a:ext cx="6838241" cy="6111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ellier 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125538"/>
            <a:ext cx="9144000" cy="421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스캔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3850"/>
            <a:ext cx="466725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8075613" y="4648200"/>
            <a:ext cx="4587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ko-KR" altLang="ko-KR"/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6172200" y="1828800"/>
            <a:ext cx="22098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600"/>
              <a:t>자밀라 </a:t>
            </a:r>
          </a:p>
          <a:p>
            <a:pPr>
              <a:spcBef>
                <a:spcPct val="50000"/>
              </a:spcBef>
            </a:pPr>
            <a:r>
              <a:rPr lang="ko-KR" altLang="en-US" sz="3600"/>
              <a:t>부히레드</a:t>
            </a:r>
          </a:p>
          <a:p>
            <a:pPr>
              <a:spcBef>
                <a:spcPct val="50000"/>
              </a:spcBef>
            </a:pPr>
            <a:r>
              <a:rPr lang="ko-KR" altLang="en-US" sz="3600">
                <a:latin typeface="Arial" charset="0"/>
              </a:rPr>
              <a:t>“</a:t>
            </a:r>
            <a:r>
              <a:rPr lang="ko-KR" altLang="en-US" sz="3600"/>
              <a:t>베이루트에서 </a:t>
            </a:r>
          </a:p>
          <a:p>
            <a:pPr>
              <a:spcBef>
                <a:spcPct val="50000"/>
              </a:spcBef>
            </a:pPr>
            <a:r>
              <a:rPr lang="ko-KR" altLang="en-US" sz="3600"/>
              <a:t>라바트</a:t>
            </a:r>
          </a:p>
          <a:p>
            <a:pPr>
              <a:spcBef>
                <a:spcPct val="50000"/>
              </a:spcBef>
            </a:pPr>
            <a:r>
              <a:rPr lang="ko-KR" altLang="en-US" sz="3600"/>
              <a:t>까지</a:t>
            </a:r>
            <a:r>
              <a:rPr lang="ko-KR" altLang="en-US" sz="3600">
                <a:latin typeface="Arial" charset="0"/>
              </a:rPr>
              <a:t>”</a:t>
            </a:r>
            <a:r>
              <a:rPr lang="ko-KR" altLang="en-US" sz="3600"/>
              <a:t>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스캔0003"/>
          <p:cNvPicPr>
            <a:picLocks noChangeAspect="1" noChangeArrowheads="1"/>
          </p:cNvPicPr>
          <p:nvPr/>
        </p:nvPicPr>
        <p:blipFill>
          <a:blip r:embed="rId3" cstate="print"/>
          <a:srcRect l="3546" t="5380" r="10640" b="11211"/>
          <a:stretch>
            <a:fillRect/>
          </a:stretch>
        </p:blipFill>
        <p:spPr bwMode="auto">
          <a:xfrm>
            <a:off x="381000" y="160338"/>
            <a:ext cx="4354513" cy="66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스캔0006"/>
          <p:cNvPicPr>
            <a:picLocks noChangeAspect="1" noChangeArrowheads="1"/>
          </p:cNvPicPr>
          <p:nvPr/>
        </p:nvPicPr>
        <p:blipFill>
          <a:blip r:embed="rId4" cstate="print"/>
          <a:srcRect r="3311" b="6532"/>
          <a:stretch>
            <a:fillRect/>
          </a:stretch>
        </p:blipFill>
        <p:spPr bwMode="auto">
          <a:xfrm>
            <a:off x="5486400" y="1143000"/>
            <a:ext cx="3076575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181600" y="62484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    </a:t>
            </a:r>
            <a:r>
              <a:rPr lang="ko-KR" altLang="en-US"/>
              <a:t>디안 상브론 저서에서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스캔0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524000"/>
            <a:ext cx="5218113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스캔0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3444875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914400" y="5181600"/>
            <a:ext cx="28956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/>
              <a:t>감옥의 여성 전투원</a:t>
            </a:r>
          </a:p>
          <a:p>
            <a:pPr>
              <a:spcBef>
                <a:spcPct val="50000"/>
              </a:spcBef>
            </a:pPr>
            <a:endParaRPr lang="ko-KR" altLang="en-US"/>
          </a:p>
          <a:p>
            <a:pPr>
              <a:spcBef>
                <a:spcPct val="50000"/>
              </a:spcBef>
            </a:pPr>
            <a:r>
              <a:rPr lang="ko-KR" altLang="en-US" sz="1200"/>
              <a:t>                    </a:t>
            </a:r>
            <a:r>
              <a:rPr lang="en-US" altLang="ko-KR" sz="1200"/>
              <a:t>(</a:t>
            </a:r>
            <a:r>
              <a:rPr lang="ko-KR" altLang="en-US" sz="1200"/>
              <a:t>자밀라 암란 저서에서</a:t>
            </a:r>
            <a:r>
              <a:rPr lang="en-US" altLang="ko-KR" sz="1200"/>
              <a:t>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ko-KR" altLang="ko-KR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ko-KR" altLang="ko-KR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908175" y="1341438"/>
            <a:ext cx="554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ko-KR"/>
          </a:p>
        </p:txBody>
      </p:sp>
      <p:pic>
        <p:nvPicPr>
          <p:cNvPr id="10245" name="Picture 5" descr="qoru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04813"/>
            <a:ext cx="7921625" cy="609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19611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44196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6" descr="10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133600"/>
            <a:ext cx="3190875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066800" y="5181600"/>
            <a:ext cx="3657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1961</a:t>
            </a:r>
            <a:r>
              <a:rPr lang="ko-KR" altLang="en-US"/>
              <a:t>년 </a:t>
            </a:r>
            <a:r>
              <a:rPr lang="en-US" altLang="ko-KR"/>
              <a:t>10</a:t>
            </a:r>
            <a:r>
              <a:rPr lang="ko-KR" altLang="en-US"/>
              <a:t>월 </a:t>
            </a:r>
            <a:r>
              <a:rPr lang="en-US" altLang="ko-KR"/>
              <a:t>17</a:t>
            </a:r>
            <a:r>
              <a:rPr lang="ko-KR" altLang="en-US"/>
              <a:t>일 야간의 파리 </a:t>
            </a:r>
          </a:p>
          <a:p>
            <a:pPr>
              <a:spcBef>
                <a:spcPct val="50000"/>
              </a:spcBef>
            </a:pPr>
            <a:r>
              <a:rPr lang="ko-KR" altLang="en-US"/>
              <a:t>         </a:t>
            </a:r>
            <a:r>
              <a:rPr lang="en-US" altLang="ko-KR" sz="1200"/>
              <a:t>(</a:t>
            </a:r>
            <a:r>
              <a:rPr lang="ko-KR" altLang="en-US" sz="1200"/>
              <a:t>안 트리스탕</a:t>
            </a:r>
            <a:r>
              <a:rPr lang="en-US" altLang="ko-KR" sz="1200"/>
              <a:t>, </a:t>
            </a:r>
            <a:r>
              <a:rPr lang="ko-KR" altLang="en-US" sz="1200"/>
              <a:t>강의 침묵에서</a:t>
            </a:r>
            <a:r>
              <a:rPr lang="en-US" altLang="ko-KR" sz="1200"/>
              <a:t>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4000" smtClean="0"/>
              <a:t>부르디으 </a:t>
            </a:r>
            <a:r>
              <a:rPr lang="en-US" altLang="ko-KR" sz="4000" smtClean="0"/>
              <a:t>Pierre Bourdieu</a:t>
            </a:r>
            <a:br>
              <a:rPr lang="en-US" altLang="ko-KR" sz="4000" smtClean="0"/>
            </a:br>
            <a:r>
              <a:rPr lang="en-US" altLang="ko-KR" sz="4000" smtClean="0"/>
              <a:t> </a:t>
            </a:r>
            <a:r>
              <a:rPr lang="ko-KR" altLang="en-US" sz="4000" smtClean="0"/>
              <a:t>알제리 사회학</a:t>
            </a:r>
          </a:p>
        </p:txBody>
      </p:sp>
      <p:pic>
        <p:nvPicPr>
          <p:cNvPr id="6147" name="Picture 3" descr="부르디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250825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부르디으알제리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905000"/>
            <a:ext cx="32861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5791200" y="4572000"/>
            <a:ext cx="29273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/>
              <a:t>청년 부르디으는 군복무로 </a:t>
            </a:r>
          </a:p>
          <a:p>
            <a:r>
              <a:rPr lang="ko-KR" altLang="en-US"/>
              <a:t>알제리에  도착했고 </a:t>
            </a:r>
          </a:p>
          <a:p>
            <a:r>
              <a:rPr lang="ko-KR" altLang="en-US"/>
              <a:t>준비했던 카메라로</a:t>
            </a:r>
          </a:p>
          <a:p>
            <a:r>
              <a:rPr lang="ko-KR" altLang="en-US"/>
              <a:t>당시에는 찍기 어려웠던 </a:t>
            </a:r>
          </a:p>
          <a:p>
            <a:r>
              <a:rPr lang="ko-KR" altLang="en-US"/>
              <a:t>사진들을 찍었다</a:t>
            </a:r>
            <a:r>
              <a:rPr lang="en-US" altLang="ko-KR"/>
              <a:t>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스캔0007"/>
          <p:cNvPicPr>
            <a:picLocks noChangeAspect="1" noChangeArrowheads="1"/>
          </p:cNvPicPr>
          <p:nvPr/>
        </p:nvPicPr>
        <p:blipFill>
          <a:blip r:embed="rId3" cstate="print"/>
          <a:srcRect t="2722"/>
          <a:stretch>
            <a:fillRect/>
          </a:stretch>
        </p:blipFill>
        <p:spPr bwMode="auto">
          <a:xfrm>
            <a:off x="762000" y="0"/>
            <a:ext cx="6602413" cy="643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876800" y="6330950"/>
            <a:ext cx="378777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/>
              <a:t>알제리여성들의 독립 시위 </a:t>
            </a:r>
          </a:p>
          <a:p>
            <a:pPr>
              <a:spcBef>
                <a:spcPct val="50000"/>
              </a:spcBef>
            </a:pPr>
            <a:r>
              <a:rPr lang="en-US" altLang="ko-KR" sz="1000">
                <a:latin typeface="Arial" charset="0"/>
              </a:rPr>
              <a:t>–</a:t>
            </a:r>
            <a:r>
              <a:rPr lang="ko-KR" altLang="en-US" sz="1000"/>
              <a:t>알리 아부 그림</a:t>
            </a:r>
            <a:r>
              <a:rPr lang="en-US" altLang="ko-KR" sz="1000"/>
              <a:t>, </a:t>
            </a:r>
            <a:r>
              <a:rPr lang="ko-KR" altLang="en-US" sz="1000"/>
              <a:t>자크 쥐르케 저서에서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ap-MidEast-economic activity &amp; resources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l="1834" t="13527" r="1836"/>
          <a:stretch>
            <a:fillRect/>
          </a:stretch>
        </p:blipFill>
        <p:spPr bwMode="auto">
          <a:xfrm>
            <a:off x="683568" y="1124744"/>
            <a:ext cx="8001000" cy="4675188"/>
          </a:xfrm>
          <a:prstGeom prst="rect">
            <a:avLst/>
          </a:prstGeom>
          <a:noFill/>
          <a:ln w="9525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s chercheurs prévoient une élévation du niveau de la Méditerran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036" y="0"/>
            <a:ext cx="4573632" cy="3212976"/>
          </a:xfrm>
          <a:prstGeom prst="rect">
            <a:avLst/>
          </a:prstGeom>
          <a:noFill/>
        </p:spPr>
      </p:pic>
      <p:pic>
        <p:nvPicPr>
          <p:cNvPr id="2052" name="Picture 4" descr="Cliquer pour agrandi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3" y="3126565"/>
            <a:ext cx="5330621" cy="3731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istrator\My Documents\image\알제리1\아랍의 평원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4127" y="1700808"/>
            <a:ext cx="9598127" cy="4151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istrator\My Documents\image\알제리1\에미르 칼레드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3335387" cy="3899627"/>
          </a:xfrm>
          <a:prstGeom prst="rect">
            <a:avLst/>
          </a:prstGeom>
          <a:noFill/>
        </p:spPr>
      </p:pic>
      <p:pic>
        <p:nvPicPr>
          <p:cNvPr id="7171" name="Picture 3" descr="C:\Documents and Settings\Administrator\My Documents\image\알제리1\엘 카데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692696"/>
            <a:ext cx="3600400" cy="4848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istrator\My Documents\image\알제리1\감자수확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8767354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indows7\Desktop\서경 2014\my documents\image\알제리1\1차대전 참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838" y="717550"/>
            <a:ext cx="7424737" cy="542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 </a:t>
            </a:r>
            <a:r>
              <a:rPr lang="ko-KR" altLang="en-US"/>
              <a:t>이슬람 </a:t>
            </a:r>
            <a:r>
              <a:rPr lang="en-US" altLang="ko-KR">
                <a:latin typeface="Arial"/>
              </a:rPr>
              <a:t>–</a:t>
            </a:r>
            <a:r>
              <a:rPr lang="en-US" altLang="ko-KR"/>
              <a:t> </a:t>
            </a:r>
            <a:r>
              <a:rPr lang="ko-KR" altLang="en-US"/>
              <a:t>민중과 독립을 위해  </a:t>
            </a:r>
          </a:p>
        </p:txBody>
      </p:sp>
      <p:pic>
        <p:nvPicPr>
          <p:cNvPr id="26628" name="Picture 4" descr="oulamas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1268760"/>
            <a:ext cx="8234363" cy="5464175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116</Words>
  <Application>Microsoft Office PowerPoint</Application>
  <PresentationFormat>화면 슬라이드 쇼(4:3)</PresentationFormat>
  <Paragraphs>46</Paragraphs>
  <Slides>26</Slides>
  <Notes>19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이슬람 – 민중과 독립을 위해  </vt:lpstr>
      <vt:lpstr>제국과 식민지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부르디으 Pierre Bourdieu  알제리 사회학</vt:lpstr>
      <vt:lpstr>PowerPoint 프레젠테이션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Registered User</cp:lastModifiedBy>
  <cp:revision>10</cp:revision>
  <dcterms:created xsi:type="dcterms:W3CDTF">2006-10-05T04:04:58Z</dcterms:created>
  <dcterms:modified xsi:type="dcterms:W3CDTF">2015-09-14T04:35:21Z</dcterms:modified>
</cp:coreProperties>
</file>